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95" r:id="rId4"/>
    <p:sldId id="290" r:id="rId5"/>
    <p:sldId id="296" r:id="rId6"/>
    <p:sldId id="294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A6FBDC-C9C3-4CF0-AD2B-E97AD74DCCB5}" v="677" dt="2021-09-10T07:15:12.828"/>
    <p1510:client id="{BA66B577-316A-4ED9-A3ED-1C34AC7FF8EC}" v="9" dt="2021-09-10T07:17:46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/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29666299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22" imgW="592" imgH="591" progId="TCLayout.ActiveDocument.1">
                  <p:embed/>
                </p:oleObj>
              </mc:Choice>
              <mc:Fallback>
                <p:oleObj name="think-cell Folie" r:id="rId22" imgW="592" imgH="591" progId="TCLayout.ActiveDocument.1">
                  <p:embed/>
                  <p:pic>
                    <p:nvPicPr>
                      <p:cNvPr id="14" name="Objekt 13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2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de-DE" sz="36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6" name="MSIPCMContentMarking" descr="{&quot;HashCode&quot;:-1699574231,&quot;Placement&quot;:&quot;Footer&quot;,&quot;Top&quot;:523.380066,&quot;Left&quot;:0.0,&quot;SlideWidth&quot;:960,&quot;SlideHeight&quot;:540}">
            <a:extLst>
              <a:ext uri="{FF2B5EF4-FFF2-40B4-BE49-F238E27FC236}">
                <a16:creationId xmlns:a16="http://schemas.microsoft.com/office/drawing/2014/main" id="{B325B41A-6136-4823-93B2-8C533DE9CB92}"/>
              </a:ext>
            </a:extLst>
          </p:cNvPr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18821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5" imgW="592" imgH="591" progId="TCLayout.ActiveDocument.1">
                  <p:embed/>
                </p:oleObj>
              </mc:Choice>
              <mc:Fallback>
                <p:oleObj name="think-cell Folie" r:id="rId5" imgW="592" imgH="591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280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016741" cy="3329610"/>
          </a:xfrm>
        </p:spPr>
        <p:txBody>
          <a:bodyPr vert="horz">
            <a:normAutofit fontScale="90000"/>
          </a:bodyPr>
          <a:lstStyle/>
          <a:p>
            <a:r>
              <a:rPr lang="de-DE" dirty="0"/>
              <a:t>Hygienekonzept Ringstraße </a:t>
            </a:r>
            <a:r>
              <a:rPr lang="de-DE" dirty="0">
                <a:solidFill>
                  <a:srgbClr val="00B050"/>
                </a:solidFill>
              </a:rPr>
              <a:t>(Heimspiele) </a:t>
            </a:r>
            <a:r>
              <a:rPr lang="de-DE" dirty="0"/>
              <a:t>TSV Bonn Rrh. &amp; Bonner JSG</a:t>
            </a:r>
            <a:br>
              <a:rPr lang="de-DE" dirty="0"/>
            </a:br>
            <a:r>
              <a:rPr lang="de-DE" sz="3100" dirty="0"/>
              <a:t>gültig ab 11.09.2021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904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05815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4" imgW="592" imgH="591" progId="TCLayout.ActiveDocument.1">
                  <p:embed/>
                </p:oleObj>
              </mc:Choice>
              <mc:Fallback>
                <p:oleObj name="think-cell Folie" r:id="rId4" imgW="592" imgH="591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785554"/>
          </a:xfrm>
        </p:spPr>
        <p:txBody>
          <a:bodyPr vert="horz">
            <a:normAutofit fontScale="90000"/>
          </a:bodyPr>
          <a:lstStyle/>
          <a:p>
            <a:r>
              <a:rPr lang="de-DE" dirty="0"/>
              <a:t>Inhalt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1770611"/>
            <a:ext cx="7214462" cy="415359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DE" dirty="0"/>
              <a:t>Vor dem Spiel</a:t>
            </a:r>
          </a:p>
          <a:p>
            <a:pPr marL="457200" indent="-457200">
              <a:buAutoNum type="arabicPeriod"/>
            </a:pPr>
            <a:r>
              <a:rPr lang="de-DE" dirty="0"/>
              <a:t>In der Halle</a:t>
            </a:r>
          </a:p>
          <a:p>
            <a:pPr marL="457200" indent="-457200">
              <a:buAutoNum type="arabicPeriod"/>
            </a:pPr>
            <a:r>
              <a:rPr lang="de-DE" dirty="0"/>
              <a:t>Nach dem Spiel</a:t>
            </a:r>
          </a:p>
          <a:p>
            <a:pPr marL="457200" indent="-457200">
              <a:buAutoNum type="arabicPeriod"/>
            </a:pPr>
            <a:r>
              <a:rPr lang="de-DE" dirty="0"/>
              <a:t>Allgemeine Hinweise</a:t>
            </a:r>
          </a:p>
          <a:p>
            <a:endParaRPr lang="de-DE" dirty="0"/>
          </a:p>
          <a:p>
            <a:endParaRPr lang="de-DE" dirty="0"/>
          </a:p>
          <a:p>
            <a:pPr marL="457200" indent="-457200"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51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41478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Folie" r:id="rId5" imgW="592" imgH="591" progId="TCLayout.ActiveDocument.1">
                  <p:embed/>
                </p:oleObj>
              </mc:Choice>
              <mc:Fallback>
                <p:oleObj name="think-cell Folie" r:id="rId5" imgW="592" imgH="591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360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7487"/>
          </a:xfrm>
        </p:spPr>
        <p:txBody>
          <a:bodyPr vert="horz">
            <a:normAutofit/>
          </a:bodyPr>
          <a:lstStyle/>
          <a:p>
            <a:r>
              <a:rPr lang="de-DE" dirty="0"/>
              <a:t>1. Vor dem Spiel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17462" y="1757525"/>
            <a:ext cx="8698142" cy="4414675"/>
          </a:xfrm>
        </p:spPr>
        <p:txBody>
          <a:bodyPr>
            <a:noAutofit/>
          </a:bodyPr>
          <a:lstStyle/>
          <a:p>
            <a:pPr marL="342900" lvl="0" indent="-342900">
              <a:buAutoNum type="alphaLcParenR"/>
            </a:pPr>
            <a:r>
              <a:rPr lang="de-DE" sz="1100" dirty="0"/>
              <a:t>Einlass Mannschaften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Bitte sammelt euch vor der Halle und betretet sie 60-45 min vor dem Anpfiff gemeinsam.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Zutritt erfolgt ausschließlich nach der 3-G-Regel („geimpft, genesen, getestet“) unter Vorlage des entsprechenden Nachweises.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Eure Kabine wird euch von dem Hygienebeauftragten am Eingang zugewiesen.</a:t>
            </a:r>
          </a:p>
          <a:p>
            <a:pPr marL="342900" lvl="0" indent="-342900">
              <a:buAutoNum type="alphaLcParenR"/>
            </a:pPr>
            <a:r>
              <a:rPr lang="de-DE" sz="1100" dirty="0"/>
              <a:t>Einlass Zuschauer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Bitte beachtet, dass wir nur begrenzte Zuschauerkapazitäten haben.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Eintritt wird erst gewährt wenn die Zuschauer des vorherigen Spiels die Halle verlassen haben.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Zutritt erfolgt ausschließlich nach der 3-G-Regel („geimpft, genesen, getestet“) unter Vorlage des entsprechenden Nachweises.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100" dirty="0"/>
              <a:t>Bei Spielen der 1. Frauen- und Männermannschaft gibt es keine Tageskasse. Die Halle kann nur mit einer im Vorfeld erworbenen Eintrittskarte betreten werden.</a:t>
            </a:r>
          </a:p>
        </p:txBody>
      </p:sp>
    </p:spTree>
    <p:extLst>
      <p:ext uri="{BB962C8B-B14F-4D97-AF65-F5344CB8AC3E}">
        <p14:creationId xmlns:p14="http://schemas.microsoft.com/office/powerpoint/2010/main" val="228086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99136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Folie" r:id="rId5" imgW="592" imgH="591" progId="TCLayout.ActiveDocument.1">
                  <p:embed/>
                </p:oleObj>
              </mc:Choice>
              <mc:Fallback>
                <p:oleObj name="think-cell Folie" r:id="rId5" imgW="592" imgH="591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360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7487"/>
          </a:xfrm>
        </p:spPr>
        <p:txBody>
          <a:bodyPr vert="horz">
            <a:normAutofit/>
          </a:bodyPr>
          <a:lstStyle/>
          <a:p>
            <a:r>
              <a:rPr lang="de-DE" dirty="0"/>
              <a:t>2. in der Halle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17462" y="1757525"/>
            <a:ext cx="8698142" cy="4414675"/>
          </a:xfrm>
        </p:spPr>
        <p:txBody>
          <a:bodyPr>
            <a:normAutofit/>
          </a:bodyPr>
          <a:lstStyle/>
          <a:p>
            <a:pPr marL="342900" lvl="0" indent="-342900">
              <a:buAutoNum type="alphaLcParenR"/>
            </a:pPr>
            <a:r>
              <a:rPr lang="de-DE" dirty="0"/>
              <a:t>Mannschaften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MNS: Bei allen Bewegungen in der Halle muss ein medizinischer Mund-Nasen-Schutz getragen werden. Er kann nach dem Betreten des Spielfelds abgenommen werden.</a:t>
            </a:r>
          </a:p>
          <a:p>
            <a:pPr marL="342900" indent="-342900">
              <a:buFont typeface="Wingdings 3" panose="05040102010807070707" pitchFamily="18" charset="2"/>
              <a:buAutoNum type="alphaLcParenR"/>
            </a:pPr>
            <a:r>
              <a:rPr lang="de-DE" sz="1900" dirty="0"/>
              <a:t>Zuschauer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900" dirty="0"/>
              <a:t>MNS: In der Halle muss durchgehend und auch auf dem Platz ein medizinischer Mund-Nasen-Schutz getragen werden.</a:t>
            </a:r>
          </a:p>
        </p:txBody>
      </p:sp>
    </p:spTree>
    <p:extLst>
      <p:ext uri="{BB962C8B-B14F-4D97-AF65-F5344CB8AC3E}">
        <p14:creationId xmlns:p14="http://schemas.microsoft.com/office/powerpoint/2010/main" val="217663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1831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Folie" r:id="rId5" imgW="592" imgH="591" progId="TCLayout.ActiveDocument.1">
                  <p:embed/>
                </p:oleObj>
              </mc:Choice>
              <mc:Fallback>
                <p:oleObj name="think-cell Folie" r:id="rId5" imgW="592" imgH="591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360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7487"/>
          </a:xfrm>
        </p:spPr>
        <p:txBody>
          <a:bodyPr vert="horz">
            <a:normAutofit/>
          </a:bodyPr>
          <a:lstStyle/>
          <a:p>
            <a:r>
              <a:rPr lang="de-DE" dirty="0"/>
              <a:t>3. Nach dem Spiel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17462" y="1757525"/>
            <a:ext cx="8698142" cy="4414675"/>
          </a:xfrm>
        </p:spPr>
        <p:txBody>
          <a:bodyPr>
            <a:normAutofit/>
          </a:bodyPr>
          <a:lstStyle/>
          <a:p>
            <a:pPr marL="342900" lvl="0" indent="-342900">
              <a:buAutoNum type="alphaLcParenR"/>
            </a:pPr>
            <a:r>
              <a:rPr lang="de-DE" dirty="0"/>
              <a:t>Mannschaften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Nach dem Spielende bitte zügig das Spielfeld verlassen und in die Kabine begeben.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Die Kabine und die Halle bitte spätestens 30 min nach dem Abpfiff verlassen.</a:t>
            </a:r>
          </a:p>
          <a:p>
            <a:pPr marL="342900" lvl="0" indent="-342900">
              <a:buAutoNum type="alphaLcParenR"/>
            </a:pPr>
            <a:r>
              <a:rPr lang="de-DE" dirty="0"/>
              <a:t>Zuschauer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Bitte nach Spielende die Halle zügig verlassen.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96473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54137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Folie" r:id="rId5" imgW="592" imgH="591" progId="TCLayout.ActiveDocument.1">
                  <p:embed/>
                </p:oleObj>
              </mc:Choice>
              <mc:Fallback>
                <p:oleObj name="think-cell Folie" r:id="rId5" imgW="592" imgH="591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360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7487"/>
          </a:xfrm>
        </p:spPr>
        <p:txBody>
          <a:bodyPr vert="horz">
            <a:normAutofit/>
          </a:bodyPr>
          <a:lstStyle/>
          <a:p>
            <a:r>
              <a:rPr lang="de-DE" dirty="0"/>
              <a:t>4. Allgemeine Hinweise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17462" y="1757525"/>
            <a:ext cx="8698142" cy="4737543"/>
          </a:xfrm>
        </p:spPr>
        <p:txBody>
          <a:bodyPr>
            <a:normAutofit/>
          </a:bodyPr>
          <a:lstStyle/>
          <a:p>
            <a:pPr marL="742950" lvl="1" indent="-2857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GGG (Genesen, Geimpft oder Getestet)</a:t>
            </a:r>
          </a:p>
          <a:p>
            <a:pPr marL="1200150" lvl="2" indent="-285750"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&gt;18 Jahre: Nachweis erforderlich</a:t>
            </a:r>
          </a:p>
          <a:p>
            <a:pPr marL="1200150" lvl="2" indent="-285750"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16-18 Jahre: Schülerausweis oder Ähnliches, wenn nicht vorhanden wie &lt;18</a:t>
            </a:r>
          </a:p>
          <a:p>
            <a:pPr marL="1200150" lvl="2" indent="-285750"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&lt;16 Jahre: Alter ggf. prüfen, sonst kein Nachweis erforderlich</a:t>
            </a:r>
          </a:p>
          <a:p>
            <a:pPr marL="742950" lvl="1" indent="-285750">
              <a:buFontTx/>
              <a:buChar char="-"/>
            </a:pPr>
            <a:r>
              <a:rPr lang="de-DE" sz="1600" dirty="0">
                <a:solidFill>
                  <a:schemeClr val="tx1"/>
                </a:solidFill>
              </a:rPr>
              <a:t>Keine Sitz- oder Stehplätze im Innenraum der Halle</a:t>
            </a:r>
          </a:p>
        </p:txBody>
      </p:sp>
    </p:spTree>
    <p:extLst>
      <p:ext uri="{BB962C8B-B14F-4D97-AF65-F5344CB8AC3E}">
        <p14:creationId xmlns:p14="http://schemas.microsoft.com/office/powerpoint/2010/main" val="1593763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oZyWcYnW6senzmRdOLv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oZyWcYnW6senzmRdOLv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oZyWcYnW6senzmRdOL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T8eJa_DAvG.._ev8mB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2SB0pBMHhBblyJwTXFA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oZyWcYnW6senzmRdOL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299</Words>
  <Application>Microsoft Office PowerPoint</Application>
  <PresentationFormat>Breitbild</PresentationFormat>
  <Paragraphs>35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Segment</vt:lpstr>
      <vt:lpstr>think-cell Folie</vt:lpstr>
      <vt:lpstr>Hygienekonzept Ringstraße (Heimspiele) TSV Bonn Rrh. &amp; Bonner JSG gültig ab 11.09.2021 </vt:lpstr>
      <vt:lpstr>Inhalt</vt:lpstr>
      <vt:lpstr>1. Vor dem Spiel</vt:lpstr>
      <vt:lpstr>2. in der Halle</vt:lpstr>
      <vt:lpstr>3. Nach dem Spiel</vt:lpstr>
      <vt:lpstr>4. Allgemeine Hinweise</vt:lpstr>
    </vt:vector>
  </TitlesOfParts>
  <Company>Unitymedia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Play Konzept TSV Bonn Rrh. &amp; Bonner JSG</dc:title>
  <dc:creator>Benninghoff-Lühl, Florian, Vodafone DE</dc:creator>
  <cp:lastModifiedBy>Benninghoff Luehl, Florian, Vodafone</cp:lastModifiedBy>
  <cp:revision>86</cp:revision>
  <dcterms:created xsi:type="dcterms:W3CDTF">2020-05-11T14:01:01Z</dcterms:created>
  <dcterms:modified xsi:type="dcterms:W3CDTF">2021-09-10T07:17:46Z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etDate">
    <vt:lpwstr>2021-08-27T09:21:37Z</vt:lpwstr>
  </property>
  <property fmtid="{D5CDD505-2E9C-101B-9397-08002B2CF9AE}" pid="4" name="MSIP_Label_0359f705-2ba0-454b-9cfc-6ce5bcaac040_Method">
    <vt:lpwstr>Standard</vt:lpwstr>
  </property>
  <property fmtid="{D5CDD505-2E9C-101B-9397-08002B2CF9AE}" pid="5" name="MSIP_Label_0359f705-2ba0-454b-9cfc-6ce5bcaac040_Name">
    <vt:lpwstr>0359f705-2ba0-454b-9cfc-6ce5bcaac040</vt:lpwstr>
  </property>
  <property fmtid="{D5CDD505-2E9C-101B-9397-08002B2CF9AE}" pid="6" name="MSIP_Label_0359f705-2ba0-454b-9cfc-6ce5bcaac040_SiteId">
    <vt:lpwstr>68283f3b-8487-4c86-adb3-a5228f18b893</vt:lpwstr>
  </property>
  <property fmtid="{D5CDD505-2E9C-101B-9397-08002B2CF9AE}" pid="7" name="MSIP_Label_0359f705-2ba0-454b-9cfc-6ce5bcaac040_ActionId">
    <vt:lpwstr>cccf7994-7865-444b-958a-0bd6c211814a</vt:lpwstr>
  </property>
  <property fmtid="{D5CDD505-2E9C-101B-9397-08002B2CF9AE}" pid="8" name="MSIP_Label_0359f705-2ba0-454b-9cfc-6ce5bcaac040_ContentBits">
    <vt:lpwstr>2</vt:lpwstr>
  </property>
</Properties>
</file>